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5" r:id="rId10"/>
    <p:sldId id="266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18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3" y="-1957503"/>
            <a:ext cx="24397507" cy="18303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CLOUD…"/>
          <p:cNvSpPr txBox="1">
            <a:spLocks noGrp="1"/>
          </p:cNvSpPr>
          <p:nvPr>
            <p:ph type="ctrTitle"/>
          </p:nvPr>
        </p:nvSpPr>
        <p:spPr>
          <a:xfrm>
            <a:off x="139015" y="159351"/>
            <a:ext cx="24105970" cy="13397298"/>
          </a:xfrm>
          <a:prstGeom prst="rect">
            <a:avLst/>
          </a:prstGeom>
        </p:spPr>
        <p:txBody>
          <a:bodyPr/>
          <a:lstStyle/>
          <a:p>
            <a:pPr defTabSz="792479">
              <a:defRPr sz="43200">
                <a:solidFill>
                  <a:srgbClr val="FFFFFF"/>
                </a:solidFill>
              </a:defRPr>
            </a:pPr>
            <a:r>
              <a:t>CLOUD</a:t>
            </a:r>
          </a:p>
          <a:p>
            <a:pPr defTabSz="792479">
              <a:defRPr sz="43200">
                <a:solidFill>
                  <a:srgbClr val="FFFFFF"/>
                </a:solidFill>
              </a:defRPr>
            </a:pPr>
            <a:r>
              <a:t>NATIVE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C2-D840-E04B-95FD-98C1E0B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Course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51B3-8AE1-BA40-99C3-C2F7F5FBE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The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repository</a:t>
            </a:r>
            <a:r>
              <a:rPr lang="sv-SE" dirty="0"/>
              <a:t> </a:t>
            </a:r>
            <a:r>
              <a:rPr lang="sv-SE" dirty="0" err="1"/>
              <a:t>contains</a:t>
            </a:r>
            <a:r>
              <a:rPr lang="sv-SE" dirty="0"/>
              <a:t> the source </a:t>
            </a:r>
            <a:r>
              <a:rPr lang="sv-SE" dirty="0" err="1"/>
              <a:t>code</a:t>
            </a:r>
            <a:r>
              <a:rPr lang="sv-SE" dirty="0"/>
              <a:t> for a Java Spring </a:t>
            </a:r>
            <a:r>
              <a:rPr lang="sv-SE" dirty="0" err="1"/>
              <a:t>Boot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Maven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application</a:t>
            </a:r>
            <a:r>
              <a:rPr lang="sv-SE" dirty="0"/>
              <a:t> is a simple REST service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persist</a:t>
            </a:r>
            <a:r>
              <a:rPr lang="sv-SE" dirty="0"/>
              <a:t> and </a:t>
            </a:r>
            <a:r>
              <a:rPr lang="sv-SE" dirty="0" err="1"/>
              <a:t>fetch</a:t>
            </a:r>
            <a:r>
              <a:rPr lang="sv-SE" dirty="0"/>
              <a:t> </a:t>
            </a:r>
            <a:r>
              <a:rPr lang="sv-SE" dirty="0" err="1"/>
              <a:t>movie</a:t>
            </a:r>
            <a:r>
              <a:rPr lang="sv-SE" dirty="0"/>
              <a:t> data (an </a:t>
            </a:r>
            <a:r>
              <a:rPr lang="sv-SE" dirty="0" err="1"/>
              <a:t>extremly</a:t>
            </a:r>
            <a:r>
              <a:rPr lang="sv-SE" dirty="0"/>
              <a:t> </a:t>
            </a:r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iMDB</a:t>
            </a:r>
            <a:r>
              <a:rPr lang="sv-SE" dirty="0"/>
              <a:t>?)</a:t>
            </a:r>
          </a:p>
          <a:p>
            <a:r>
              <a:rPr lang="sv-SE" dirty="0"/>
              <a:t>A </a:t>
            </a:r>
            <a:r>
              <a:rPr lang="sv-SE" dirty="0" err="1"/>
              <a:t>Dockerfile</a:t>
            </a:r>
            <a:r>
              <a:rPr lang="sv-SE" dirty="0"/>
              <a:t> to </a:t>
            </a:r>
            <a:r>
              <a:rPr lang="sv-SE" dirty="0" err="1"/>
              <a:t>build</a:t>
            </a:r>
            <a:r>
              <a:rPr lang="sv-SE" dirty="0"/>
              <a:t> and </a:t>
            </a:r>
            <a:r>
              <a:rPr lang="sv-SE" dirty="0" err="1"/>
              <a:t>run</a:t>
            </a:r>
            <a:r>
              <a:rPr lang="sv-SE" dirty="0"/>
              <a:t> the </a:t>
            </a:r>
            <a:r>
              <a:rPr lang="sv-SE" dirty="0" err="1"/>
              <a:t>application</a:t>
            </a:r>
            <a:r>
              <a:rPr lang="sv-SE" dirty="0"/>
              <a:t> is </a:t>
            </a:r>
            <a:r>
              <a:rPr lang="sv-SE" dirty="0" err="1"/>
              <a:t>provided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43795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’s the goal for toda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the goal for today?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e goal is to deliver an application into production globally in an automated and reproducible fash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18184">
              <a:defRPr sz="9744"/>
            </a:lvl1pPr>
          </a:lstStyle>
          <a:p>
            <a:r>
              <a:t>The goal is to deliver an application into production globally in an automated and reproducible fashion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 achieve that we need our application and infrastructure to be cloud na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r>
              <a:t>To achieve that we need our application and infrastructure to be cloud native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’s the goal for toda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dirty="0"/>
              <a:t>Cloud </a:t>
            </a:r>
            <a:r>
              <a:rPr lang="sv-SE" dirty="0" err="1"/>
              <a:t>native</a:t>
            </a:r>
            <a:r>
              <a:rPr lang="sv-SE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160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loud native means taking full advantage of the cloud computing model from infrastructure to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r>
              <a:t>Cloud native means taking full advantage of the cloud computing model from infrastructure to application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uiding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Guiding Principles</a:t>
            </a:r>
          </a:p>
        </p:txBody>
      </p:sp>
      <p:sp>
        <p:nvSpPr>
          <p:cNvPr id="131" name="Containerization…"/>
          <p:cNvSpPr txBox="1">
            <a:spLocks noGrp="1"/>
          </p:cNvSpPr>
          <p:nvPr>
            <p:ph type="body" sz="half" idx="1"/>
          </p:nvPr>
        </p:nvSpPr>
        <p:spPr>
          <a:xfrm>
            <a:off x="1847716" y="3149600"/>
            <a:ext cx="7910139" cy="9194801"/>
          </a:xfrm>
          <a:prstGeom prst="rect">
            <a:avLst/>
          </a:prstGeom>
        </p:spPr>
        <p:txBody>
          <a:bodyPr/>
          <a:lstStyle/>
          <a:p>
            <a:r>
              <a:t>Containerization</a:t>
            </a:r>
          </a:p>
          <a:p>
            <a:r>
              <a:t>Continuous Integration</a:t>
            </a:r>
          </a:p>
          <a:p>
            <a:r>
              <a:t>Continuous Deployment</a:t>
            </a:r>
          </a:p>
          <a:p>
            <a:r>
              <a:t>Infrastructure as Code</a:t>
            </a:r>
          </a:p>
          <a:p>
            <a:r>
              <a:t>Performance efficiency</a:t>
            </a:r>
          </a:p>
        </p:txBody>
      </p:sp>
      <p:sp>
        <p:nvSpPr>
          <p:cNvPr id="132" name="Cost optimization…"/>
          <p:cNvSpPr txBox="1"/>
          <p:nvPr/>
        </p:nvSpPr>
        <p:spPr>
          <a:xfrm>
            <a:off x="14928387" y="3149599"/>
            <a:ext cx="7910139" cy="919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Cost optimization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Security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Reliability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Serverless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Managed Services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C2-D840-E04B-95FD-98C1E0B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Course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51B3-8AE1-BA40-99C3-C2F7F5FBE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repositories</a:t>
            </a:r>
            <a:r>
              <a:rPr lang="sv-SE" dirty="0"/>
              <a:t>:</a:t>
            </a:r>
          </a:p>
          <a:p>
            <a:r>
              <a:rPr lang="sv-SE" dirty="0" err="1"/>
              <a:t>One</a:t>
            </a:r>
            <a:r>
              <a:rPr lang="sv-SE" dirty="0"/>
              <a:t> for the </a:t>
            </a:r>
            <a:r>
              <a:rPr lang="sv-SE" dirty="0" err="1"/>
              <a:t>course</a:t>
            </a:r>
            <a:r>
              <a:rPr lang="sv-SE" dirty="0"/>
              <a:t> </a:t>
            </a:r>
            <a:r>
              <a:rPr lang="sv-SE" dirty="0" err="1"/>
              <a:t>itself</a:t>
            </a:r>
            <a:endParaRPr lang="sv-SE" dirty="0"/>
          </a:p>
          <a:p>
            <a:r>
              <a:rPr lang="sv-SE" dirty="0" err="1"/>
              <a:t>One</a:t>
            </a:r>
            <a:r>
              <a:rPr lang="sv-SE" dirty="0"/>
              <a:t> for the </a:t>
            </a:r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application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7840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C2-D840-E04B-95FD-98C1E0B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Course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51B3-8AE1-BA40-99C3-C2F7F5FBE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The </a:t>
            </a:r>
            <a:r>
              <a:rPr lang="sv-SE" dirty="0" err="1"/>
              <a:t>course</a:t>
            </a:r>
            <a:r>
              <a:rPr lang="sv-SE" dirty="0"/>
              <a:t> </a:t>
            </a:r>
            <a:r>
              <a:rPr lang="sv-SE" dirty="0" err="1"/>
              <a:t>repository</a:t>
            </a:r>
            <a:r>
              <a:rPr lang="sv-SE" dirty="0"/>
              <a:t> </a:t>
            </a:r>
            <a:r>
              <a:rPr lang="sv-SE" dirty="0" err="1"/>
              <a:t>contains</a:t>
            </a:r>
            <a:r>
              <a:rPr lang="sv-SE" dirty="0"/>
              <a:t>:</a:t>
            </a:r>
          </a:p>
          <a:p>
            <a:r>
              <a:rPr lang="sv-SE" dirty="0" err="1"/>
              <a:t>Instructions</a:t>
            </a:r>
            <a:r>
              <a:rPr lang="sv-SE" dirty="0"/>
              <a:t> for the </a:t>
            </a:r>
            <a:r>
              <a:rPr lang="sv-SE" dirty="0" err="1"/>
              <a:t>course</a:t>
            </a:r>
            <a:r>
              <a:rPr lang="sv-SE" dirty="0"/>
              <a:t>, </a:t>
            </a:r>
            <a:r>
              <a:rPr lang="sv-SE" dirty="0" err="1"/>
              <a:t>divided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11 </a:t>
            </a:r>
            <a:r>
              <a:rPr lang="sv-SE" dirty="0" err="1"/>
              <a:t>chapters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needed</a:t>
            </a:r>
            <a:r>
              <a:rPr lang="sv-SE" dirty="0"/>
              <a:t> to setup the </a:t>
            </a:r>
            <a:r>
              <a:rPr lang="sv-SE" dirty="0" err="1"/>
              <a:t>infrastructure</a:t>
            </a:r>
            <a:r>
              <a:rPr lang="sv-SE" dirty="0"/>
              <a:t> in AWS</a:t>
            </a:r>
          </a:p>
          <a:p>
            <a:r>
              <a:rPr lang="sv-SE" dirty="0"/>
              <a:t>The </a:t>
            </a:r>
            <a:r>
              <a:rPr lang="sv-SE" dirty="0" err="1"/>
              <a:t>slide</a:t>
            </a:r>
            <a:r>
              <a:rPr lang="sv-SE" dirty="0"/>
              <a:t> </a:t>
            </a:r>
            <a:r>
              <a:rPr lang="sv-SE" dirty="0" err="1"/>
              <a:t>deck</a:t>
            </a:r>
            <a:r>
              <a:rPr lang="sv-SE" dirty="0"/>
              <a:t> </a:t>
            </a:r>
            <a:r>
              <a:rPr lang="sv-SE" dirty="0" err="1"/>
              <a:t>that’ll</a:t>
            </a:r>
            <a:r>
              <a:rPr lang="sv-SE" dirty="0"/>
              <a:t> </a:t>
            </a:r>
            <a:r>
              <a:rPr lang="sv-SE" dirty="0" err="1"/>
              <a:t>explain</a:t>
            </a:r>
            <a:r>
              <a:rPr lang="sv-SE" dirty="0"/>
              <a:t> the </a:t>
            </a:r>
            <a:r>
              <a:rPr lang="sv-SE" dirty="0" err="1"/>
              <a:t>principles</a:t>
            </a:r>
            <a:r>
              <a:rPr lang="sv-SE" dirty="0"/>
              <a:t>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course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9543756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176</Words>
  <Application>Microsoft Macintosh PowerPoint</Application>
  <PresentationFormat>Custom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Helvetica Neue</vt:lpstr>
      <vt:lpstr>Helvetica Neue Light</vt:lpstr>
      <vt:lpstr>Helvetica Neue Medium</vt:lpstr>
      <vt:lpstr>White</vt:lpstr>
      <vt:lpstr>CLOUD NATIVE</vt:lpstr>
      <vt:lpstr>What’s the goal for today?</vt:lpstr>
      <vt:lpstr>The goal is to deliver an application into production globally in an automated and reproducible fashion</vt:lpstr>
      <vt:lpstr>To achieve that we need our application and infrastructure to be cloud native</vt:lpstr>
      <vt:lpstr>Cloud native?</vt:lpstr>
      <vt:lpstr>Cloud native means taking full advantage of the cloud computing model from infrastructure to application</vt:lpstr>
      <vt:lpstr>Guiding Principles</vt:lpstr>
      <vt:lpstr>Course Components</vt:lpstr>
      <vt:lpstr>Course Components</vt:lpstr>
      <vt:lpstr>Course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</dc:title>
  <cp:lastModifiedBy>Jakob Kylberg</cp:lastModifiedBy>
  <cp:revision>3</cp:revision>
  <dcterms:modified xsi:type="dcterms:W3CDTF">2019-06-19T17:59:11Z</dcterms:modified>
</cp:coreProperties>
</file>